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132"/>
  </p:normalViewPr>
  <p:slideViewPr>
    <p:cSldViewPr snapToGrid="0" snapToObjects="1">
      <p:cViewPr>
        <p:scale>
          <a:sx n="80" d="100"/>
          <a:sy n="80" d="100"/>
        </p:scale>
        <p:origin x="6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Bewegung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>
                <a:solidFill>
                  <a:schemeClr val="accent1"/>
                </a:solidFill>
              </a:rPr>
              <a:t>Arbeitsverteilung</a:t>
            </a:r>
          </a:p>
        </p:txBody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0081"/>
            <a:ext cx="7315200" cy="2196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1987A5-DFAA-624E-B60F-8D17F8B2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67" y="2326255"/>
            <a:ext cx="7315200" cy="2196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3A7A11-CC49-0C45-A3B9-987E0A6F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60" y="4522429"/>
            <a:ext cx="3593007" cy="21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Macintosh PowerPoint</Application>
  <PresentationFormat>Breitbild</PresentationFormat>
  <Paragraphs>48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Commits </vt:lpstr>
      <vt:lpstr>Ziele &amp; Meilensteine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2</cp:revision>
  <dcterms:created xsi:type="dcterms:W3CDTF">2021-06-05T14:19:41Z</dcterms:created>
  <dcterms:modified xsi:type="dcterms:W3CDTF">2021-06-05T14:20:23Z</dcterms:modified>
</cp:coreProperties>
</file>